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4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6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31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3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6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2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1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0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9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5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8FA7C-D739-41F4-B380-A58001B66BCA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442A2-A2C0-40C4-A188-FCD856E0E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617" y="684679"/>
            <a:ext cx="3194740" cy="583744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611" y="684679"/>
            <a:ext cx="7675983" cy="222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224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STATSChipPAC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 Paul (SCS-PROCUREMENT)</dc:creator>
  <cp:lastModifiedBy>ANG Paul (SCS-PROCUREMENT)</cp:lastModifiedBy>
  <cp:revision>4</cp:revision>
  <dcterms:created xsi:type="dcterms:W3CDTF">2020-02-17T03:10:48Z</dcterms:created>
  <dcterms:modified xsi:type="dcterms:W3CDTF">2020-02-17T03:23:35Z</dcterms:modified>
</cp:coreProperties>
</file>